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63"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72" d="100"/>
          <a:sy n="72" d="100"/>
        </p:scale>
        <p:origin x="60" y="7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ree/main/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0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a:solidFill>
                  <a:schemeClr val="tx2"/>
                </a:solidFill>
                <a:latin typeface="Menlo" panose="020B0609030804020204" pitchFamily="49" charset="0"/>
                <a:hlinkClick r:id="rId3"/>
              </a:rPr>
              <a:t>https://github.com/bssw-tutorial/hello-numerical-world/tree/main/tdd-example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20500</TotalTime>
  <Words>4582</Words>
  <Application>Microsoft Office PowerPoint</Application>
  <PresentationFormat>Custom</PresentationFormat>
  <Paragraphs>426</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332</cp:revision>
  <cp:lastPrinted>2017-11-02T18:35:01Z</cp:lastPrinted>
  <dcterms:created xsi:type="dcterms:W3CDTF">2018-11-06T17:28:56Z</dcterms:created>
  <dcterms:modified xsi:type="dcterms:W3CDTF">2023-04-16T01:53:13Z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